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0" roundtripDataSignature="AMtx7mhGJ5yHakKR1eJpb85z5claMabj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-993442">
            <a:off x="6421553" y="1313101"/>
            <a:ext cx="9215395" cy="7660798"/>
          </a:xfrm>
          <a:custGeom>
            <a:rect b="b" l="l" r="r" t="t"/>
            <a:pathLst>
              <a:path extrusionOk="0" h="7660798" w="9215395">
                <a:moveTo>
                  <a:pt x="0" y="0"/>
                </a:moveTo>
                <a:lnTo>
                  <a:pt x="9215394" y="0"/>
                </a:lnTo>
                <a:lnTo>
                  <a:pt x="9215394" y="7660798"/>
                </a:lnTo>
                <a:lnTo>
                  <a:pt x="0" y="7660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-94514">
            <a:off x="-14485213" y="-2652599"/>
            <a:ext cx="36085368" cy="16636936"/>
          </a:xfrm>
          <a:custGeom>
            <a:rect b="b" l="l" r="r" t="t"/>
            <a:pathLst>
              <a:path extrusionOk="0" h="16630649" w="36071731">
                <a:moveTo>
                  <a:pt x="0" y="0"/>
                </a:moveTo>
                <a:lnTo>
                  <a:pt x="36071730" y="0"/>
                </a:lnTo>
                <a:lnTo>
                  <a:pt x="36071730" y="16630650"/>
                </a:lnTo>
                <a:lnTo>
                  <a:pt x="0" y="16630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651" l="-15150" r="0" t="-14531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 rot="-1109341">
            <a:off x="778689" y="1371651"/>
            <a:ext cx="9350322" cy="24490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11">
                <a:solidFill>
                  <a:srgbClr val="F6F6F6"/>
                </a:solidFill>
                <a:latin typeface="Arial"/>
                <a:ea typeface="Arial"/>
                <a:cs typeface="Arial"/>
                <a:sym typeface="Arial"/>
              </a:rPr>
              <a:t>Welcome!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/>
          <p:nvPr/>
        </p:nvSpPr>
        <p:spPr>
          <a:xfrm>
            <a:off x="0" y="-2641855"/>
            <a:ext cx="18444885" cy="12928855"/>
          </a:xfrm>
          <a:custGeom>
            <a:rect b="b" l="l" r="r" t="t"/>
            <a:pathLst>
              <a:path extrusionOk="0" h="12928855" w="18444885">
                <a:moveTo>
                  <a:pt x="0" y="0"/>
                </a:moveTo>
                <a:lnTo>
                  <a:pt x="18444885" y="0"/>
                </a:lnTo>
                <a:lnTo>
                  <a:pt x="18444885" y="12928855"/>
                </a:lnTo>
                <a:lnTo>
                  <a:pt x="0" y="12928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726" l="0" r="0" t="-3325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3574123" y="2666730"/>
            <a:ext cx="11139754" cy="6591570"/>
          </a:xfrm>
          <a:custGeom>
            <a:rect b="b" l="l" r="r" t="t"/>
            <a:pathLst>
              <a:path extrusionOk="0" h="6591570" w="11139754">
                <a:moveTo>
                  <a:pt x="0" y="0"/>
                </a:moveTo>
                <a:lnTo>
                  <a:pt x="11139754" y="0"/>
                </a:lnTo>
                <a:lnTo>
                  <a:pt x="11139754" y="6591570"/>
                </a:lnTo>
                <a:lnTo>
                  <a:pt x="0" y="6591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714825" y="1050750"/>
            <a:ext cx="16858350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/>
          <p:nvPr/>
        </p:nvSpPr>
        <p:spPr>
          <a:xfrm>
            <a:off x="623400" y="0"/>
            <a:ext cx="17147902" cy="10286998"/>
          </a:xfrm>
          <a:custGeom>
            <a:rect b="b" l="l" r="r" t="t"/>
            <a:pathLst>
              <a:path extrusionOk="0" h="10286998" w="17147902">
                <a:moveTo>
                  <a:pt x="0" y="0"/>
                </a:moveTo>
                <a:lnTo>
                  <a:pt x="17147902" y="0"/>
                </a:lnTo>
                <a:lnTo>
                  <a:pt x="17147902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775" l="0" r="0" t="-877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85858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4470471" y="1705925"/>
            <a:ext cx="9347058" cy="7985391"/>
          </a:xfrm>
          <a:custGeom>
            <a:rect b="b" l="l" r="r" t="t"/>
            <a:pathLst>
              <a:path extrusionOk="0" h="7985391" w="9347058">
                <a:moveTo>
                  <a:pt x="0" y="0"/>
                </a:moveTo>
                <a:lnTo>
                  <a:pt x="9347058" y="0"/>
                </a:lnTo>
                <a:lnTo>
                  <a:pt x="9347058" y="7985391"/>
                </a:lnTo>
                <a:lnTo>
                  <a:pt x="0" y="7985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38" r="-337" t="-183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2"/>
          <p:cNvSpPr/>
          <p:nvPr/>
        </p:nvSpPr>
        <p:spPr>
          <a:xfrm>
            <a:off x="-9601583" y="1028700"/>
            <a:ext cx="26296033" cy="10287000"/>
          </a:xfrm>
          <a:custGeom>
            <a:rect b="b" l="l" r="r" t="t"/>
            <a:pathLst>
              <a:path extrusionOk="0" h="10287000" w="26296033">
                <a:moveTo>
                  <a:pt x="0" y="0"/>
                </a:moveTo>
                <a:lnTo>
                  <a:pt x="26296033" y="0"/>
                </a:lnTo>
                <a:lnTo>
                  <a:pt x="262960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8939" l="0" r="0" t="-789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2"/>
          <p:cNvSpPr txBox="1"/>
          <p:nvPr/>
        </p:nvSpPr>
        <p:spPr>
          <a:xfrm>
            <a:off x="714825" y="505967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/>
          <p:nvPr/>
        </p:nvSpPr>
        <p:spPr>
          <a:xfrm>
            <a:off x="0" y="-260437"/>
            <a:ext cx="23746837" cy="13922101"/>
          </a:xfrm>
          <a:custGeom>
            <a:rect b="b" l="l" r="r" t="t"/>
            <a:pathLst>
              <a:path extrusionOk="0" h="13922101" w="23746837">
                <a:moveTo>
                  <a:pt x="0" y="0"/>
                </a:moveTo>
                <a:lnTo>
                  <a:pt x="23746837" y="0"/>
                </a:lnTo>
                <a:lnTo>
                  <a:pt x="23746837" y="13922101"/>
                </a:lnTo>
                <a:lnTo>
                  <a:pt x="0" y="13922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927" l="0" r="0" t="-139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/>
          <p:nvPr/>
        </p:nvSpPr>
        <p:spPr>
          <a:xfrm>
            <a:off x="2745635" y="3358105"/>
            <a:ext cx="12796731" cy="4734678"/>
          </a:xfrm>
          <a:custGeom>
            <a:rect b="b" l="l" r="r" t="t"/>
            <a:pathLst>
              <a:path extrusionOk="0" h="4734678" w="12796731">
                <a:moveTo>
                  <a:pt x="0" y="0"/>
                </a:moveTo>
                <a:lnTo>
                  <a:pt x="12796730" y="0"/>
                </a:lnTo>
                <a:lnTo>
                  <a:pt x="12796730" y="4734678"/>
                </a:lnTo>
                <a:lnTo>
                  <a:pt x="0" y="4734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742" r="-1262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4"/>
          <p:cNvSpPr/>
          <p:nvPr/>
        </p:nvSpPr>
        <p:spPr>
          <a:xfrm>
            <a:off x="-2743862" y="-1249591"/>
            <a:ext cx="20317037" cy="15929558"/>
          </a:xfrm>
          <a:custGeom>
            <a:rect b="b" l="l" r="r" t="t"/>
            <a:pathLst>
              <a:path extrusionOk="0" h="15929558" w="20317037">
                <a:moveTo>
                  <a:pt x="0" y="0"/>
                </a:moveTo>
                <a:lnTo>
                  <a:pt x="20317037" y="0"/>
                </a:lnTo>
                <a:lnTo>
                  <a:pt x="20317037" y="15929558"/>
                </a:lnTo>
                <a:lnTo>
                  <a:pt x="0" y="1592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201" l="0" r="0" t="-224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714825" y="1050750"/>
            <a:ext cx="16858350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0" y="-260437"/>
            <a:ext cx="21958359" cy="12444273"/>
          </a:xfrm>
          <a:custGeom>
            <a:rect b="b" l="l" r="r" t="t"/>
            <a:pathLst>
              <a:path extrusionOk="0" h="12444273" w="21958359">
                <a:moveTo>
                  <a:pt x="0" y="0"/>
                </a:moveTo>
                <a:lnTo>
                  <a:pt x="21958359" y="0"/>
                </a:lnTo>
                <a:lnTo>
                  <a:pt x="21958359" y="12444273"/>
                </a:lnTo>
                <a:lnTo>
                  <a:pt x="0" y="12444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15" l="0" r="0" t="-881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/>
          <p:nvPr/>
        </p:nvSpPr>
        <p:spPr>
          <a:xfrm>
            <a:off x="0" y="0"/>
            <a:ext cx="19180929" cy="11052369"/>
          </a:xfrm>
          <a:custGeom>
            <a:rect b="b" l="l" r="r" t="t"/>
            <a:pathLst>
              <a:path extrusionOk="0" h="11052369" w="19180929">
                <a:moveTo>
                  <a:pt x="0" y="0"/>
                </a:moveTo>
                <a:lnTo>
                  <a:pt x="19180929" y="0"/>
                </a:lnTo>
                <a:lnTo>
                  <a:pt x="19180929" y="11052369"/>
                </a:lnTo>
                <a:lnTo>
                  <a:pt x="0" y="11052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385" l="0" r="0" t="-153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/>
          <p:nvPr/>
        </p:nvSpPr>
        <p:spPr>
          <a:xfrm>
            <a:off x="4929413" y="2019593"/>
            <a:ext cx="8429175" cy="6247813"/>
          </a:xfrm>
          <a:custGeom>
            <a:rect b="b" l="l" r="r" t="t"/>
            <a:pathLst>
              <a:path extrusionOk="0" h="6247813" w="8429175">
                <a:moveTo>
                  <a:pt x="0" y="0"/>
                </a:moveTo>
                <a:lnTo>
                  <a:pt x="8429175" y="0"/>
                </a:lnTo>
                <a:lnTo>
                  <a:pt x="8429175" y="6247814"/>
                </a:lnTo>
                <a:lnTo>
                  <a:pt x="0" y="6247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31" r="-131" t="-71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13705521" y="0"/>
            <a:ext cx="4582479" cy="10287000"/>
          </a:xfrm>
          <a:custGeom>
            <a:rect b="b" l="l" r="r" t="t"/>
            <a:pathLst>
              <a:path extrusionOk="0" h="10287000" w="4582479">
                <a:moveTo>
                  <a:pt x="0" y="0"/>
                </a:moveTo>
                <a:lnTo>
                  <a:pt x="4582479" y="0"/>
                </a:lnTo>
                <a:lnTo>
                  <a:pt x="45824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9667" l="-299074" r="0" t="-396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-6829942" y="0"/>
            <a:ext cx="21505011" cy="12123112"/>
          </a:xfrm>
          <a:custGeom>
            <a:rect b="b" l="l" r="r" t="t"/>
            <a:pathLst>
              <a:path extrusionOk="0" h="12123112" w="21505011">
                <a:moveTo>
                  <a:pt x="0" y="0"/>
                </a:moveTo>
                <a:lnTo>
                  <a:pt x="21505010" y="0"/>
                </a:lnTo>
                <a:lnTo>
                  <a:pt x="21505010" y="12123112"/>
                </a:lnTo>
                <a:lnTo>
                  <a:pt x="0" y="12123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6590" l="-19128" r="0" t="-5658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/>
          <p:nvPr/>
        </p:nvSpPr>
        <p:spPr>
          <a:xfrm>
            <a:off x="714825" y="62140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/>
          <p:nvPr/>
        </p:nvSpPr>
        <p:spPr>
          <a:xfrm>
            <a:off x="-564106" y="-685561"/>
            <a:ext cx="19098688" cy="11351100"/>
          </a:xfrm>
          <a:custGeom>
            <a:rect b="b" l="l" r="r" t="t"/>
            <a:pathLst>
              <a:path extrusionOk="0" h="11351100" w="19098688">
                <a:moveTo>
                  <a:pt x="0" y="0"/>
                </a:moveTo>
                <a:lnTo>
                  <a:pt x="19098688" y="0"/>
                </a:lnTo>
                <a:lnTo>
                  <a:pt x="19098688" y="11351100"/>
                </a:lnTo>
                <a:lnTo>
                  <a:pt x="0" y="1135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05" l="0" r="0" t="-1230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85858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>
            <a:off x="4327477" y="1593475"/>
            <a:ext cx="9633046" cy="7635402"/>
          </a:xfrm>
          <a:custGeom>
            <a:rect b="b" l="l" r="r" t="t"/>
            <a:pathLst>
              <a:path extrusionOk="0" h="7635402" w="9633046">
                <a:moveTo>
                  <a:pt x="0" y="0"/>
                </a:moveTo>
                <a:lnTo>
                  <a:pt x="9633046" y="0"/>
                </a:lnTo>
                <a:lnTo>
                  <a:pt x="9633046" y="7635402"/>
                </a:lnTo>
                <a:lnTo>
                  <a:pt x="0" y="7635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9"/>
          <p:cNvSpPr/>
          <p:nvPr/>
        </p:nvSpPr>
        <p:spPr>
          <a:xfrm>
            <a:off x="10961082" y="-3782280"/>
            <a:ext cx="12596436" cy="18955941"/>
          </a:xfrm>
          <a:custGeom>
            <a:rect b="b" l="l" r="r" t="t"/>
            <a:pathLst>
              <a:path extrusionOk="0" h="18955941" w="12596436">
                <a:moveTo>
                  <a:pt x="0" y="0"/>
                </a:moveTo>
                <a:lnTo>
                  <a:pt x="12596436" y="0"/>
                </a:lnTo>
                <a:lnTo>
                  <a:pt x="12596436" y="18955941"/>
                </a:lnTo>
                <a:lnTo>
                  <a:pt x="0" y="18955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770" l="-15155" r="-6051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714825" y="62140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9"/>
          <p:cNvSpPr/>
          <p:nvPr/>
        </p:nvSpPr>
        <p:spPr>
          <a:xfrm rot="10800000">
            <a:off x="-5780079" y="-244547"/>
            <a:ext cx="10107556" cy="11880475"/>
          </a:xfrm>
          <a:custGeom>
            <a:rect b="b" l="l" r="r" t="t"/>
            <a:pathLst>
              <a:path extrusionOk="0" h="11880475" w="10107556">
                <a:moveTo>
                  <a:pt x="0" y="0"/>
                </a:moveTo>
                <a:lnTo>
                  <a:pt x="10107556" y="0"/>
                </a:lnTo>
                <a:lnTo>
                  <a:pt x="10107556" y="11880475"/>
                </a:lnTo>
                <a:lnTo>
                  <a:pt x="0" y="11880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41" r="-18170" t="-180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-722574" y="-122709"/>
            <a:ext cx="19010574" cy="12079164"/>
          </a:xfrm>
          <a:custGeom>
            <a:rect b="b" l="l" r="r" t="t"/>
            <a:pathLst>
              <a:path extrusionOk="0" h="12079164" w="19010574">
                <a:moveTo>
                  <a:pt x="0" y="0"/>
                </a:moveTo>
                <a:lnTo>
                  <a:pt x="19010574" y="0"/>
                </a:lnTo>
                <a:lnTo>
                  <a:pt x="19010574" y="12079164"/>
                </a:lnTo>
                <a:lnTo>
                  <a:pt x="0" y="12079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451" l="0" r="0" t="-2131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478633" y="674909"/>
            <a:ext cx="15067776" cy="8937182"/>
          </a:xfrm>
          <a:custGeom>
            <a:rect b="b" l="l" r="r" t="t"/>
            <a:pathLst>
              <a:path extrusionOk="0" h="8937182" w="15067776">
                <a:moveTo>
                  <a:pt x="0" y="0"/>
                </a:moveTo>
                <a:lnTo>
                  <a:pt x="15067776" y="0"/>
                </a:lnTo>
                <a:lnTo>
                  <a:pt x="15067776" y="8937182"/>
                </a:lnTo>
                <a:lnTo>
                  <a:pt x="0" y="8937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/>
          <p:nvPr/>
        </p:nvSpPr>
        <p:spPr>
          <a:xfrm>
            <a:off x="-1036889" y="-2076764"/>
            <a:ext cx="20948136" cy="14142955"/>
          </a:xfrm>
          <a:custGeom>
            <a:rect b="b" l="l" r="r" t="t"/>
            <a:pathLst>
              <a:path extrusionOk="0" h="14142955" w="20948136">
                <a:moveTo>
                  <a:pt x="0" y="0"/>
                </a:moveTo>
                <a:lnTo>
                  <a:pt x="20948136" y="0"/>
                </a:lnTo>
                <a:lnTo>
                  <a:pt x="20948136" y="14142956"/>
                </a:lnTo>
                <a:lnTo>
                  <a:pt x="0" y="14142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78" r="-178" t="-102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/>
          <p:nvPr/>
        </p:nvSpPr>
        <p:spPr>
          <a:xfrm>
            <a:off x="-754225" y="-1228232"/>
            <a:ext cx="19042225" cy="11984047"/>
          </a:xfrm>
          <a:custGeom>
            <a:rect b="b" l="l" r="r" t="t"/>
            <a:pathLst>
              <a:path extrusionOk="0" h="11984047" w="19042225">
                <a:moveTo>
                  <a:pt x="0" y="0"/>
                </a:moveTo>
                <a:lnTo>
                  <a:pt x="19042225" y="0"/>
                </a:lnTo>
                <a:lnTo>
                  <a:pt x="19042225" y="11984047"/>
                </a:lnTo>
                <a:lnTo>
                  <a:pt x="0" y="11984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792" l="0" r="0" t="-337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/>
          <p:nvPr/>
        </p:nvSpPr>
        <p:spPr>
          <a:xfrm>
            <a:off x="2661488" y="2554774"/>
            <a:ext cx="12965024" cy="5177452"/>
          </a:xfrm>
          <a:custGeom>
            <a:rect b="b" l="l" r="r" t="t"/>
            <a:pathLst>
              <a:path extrusionOk="0" h="5177452" w="12965024">
                <a:moveTo>
                  <a:pt x="0" y="0"/>
                </a:moveTo>
                <a:lnTo>
                  <a:pt x="12965024" y="0"/>
                </a:lnTo>
                <a:lnTo>
                  <a:pt x="12965024" y="5177452"/>
                </a:lnTo>
                <a:lnTo>
                  <a:pt x="0" y="5177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-2985921" y="218842"/>
            <a:ext cx="10167964" cy="11295248"/>
          </a:xfrm>
          <a:custGeom>
            <a:rect b="b" l="l" r="r" t="t"/>
            <a:pathLst>
              <a:path extrusionOk="0" h="11295248" w="10167964">
                <a:moveTo>
                  <a:pt x="0" y="0"/>
                </a:moveTo>
                <a:lnTo>
                  <a:pt x="10167964" y="0"/>
                </a:lnTo>
                <a:lnTo>
                  <a:pt x="10167964" y="11295249"/>
                </a:lnTo>
                <a:lnTo>
                  <a:pt x="0" y="11295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10" l="-5472" r="-520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8776536" y="-265870"/>
            <a:ext cx="9773261" cy="11315700"/>
          </a:xfrm>
          <a:custGeom>
            <a:rect b="b" l="l" r="r" t="t"/>
            <a:pathLst>
              <a:path extrusionOk="0" h="11315700" w="9773261">
                <a:moveTo>
                  <a:pt x="0" y="0"/>
                </a:moveTo>
                <a:lnTo>
                  <a:pt x="9773261" y="0"/>
                </a:lnTo>
                <a:lnTo>
                  <a:pt x="9773261" y="11315700"/>
                </a:lnTo>
                <a:lnTo>
                  <a:pt x="0" y="11315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42" l="-15107" r="-326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1028700" y="605782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/>
          <p:nvPr/>
        </p:nvSpPr>
        <p:spPr>
          <a:xfrm>
            <a:off x="227883" y="-2929921"/>
            <a:ext cx="20328072" cy="14359286"/>
          </a:xfrm>
          <a:custGeom>
            <a:rect b="b" l="l" r="r" t="t"/>
            <a:pathLst>
              <a:path extrusionOk="0" h="14359286" w="20328072">
                <a:moveTo>
                  <a:pt x="0" y="0"/>
                </a:moveTo>
                <a:lnTo>
                  <a:pt x="20328072" y="0"/>
                </a:lnTo>
                <a:lnTo>
                  <a:pt x="20328072" y="14359285"/>
                </a:lnTo>
                <a:lnTo>
                  <a:pt x="0" y="14359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16" l="0" r="-24599" t="-215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5506650" y="2708650"/>
            <a:ext cx="7768800" cy="5834100"/>
          </a:xfrm>
          <a:custGeom>
            <a:rect b="b" l="l" r="r" t="t"/>
            <a:pathLst>
              <a:path extrusionOk="0" h="5834100" w="7768800">
                <a:moveTo>
                  <a:pt x="0" y="0"/>
                </a:moveTo>
                <a:lnTo>
                  <a:pt x="7768800" y="0"/>
                </a:lnTo>
                <a:lnTo>
                  <a:pt x="7768800" y="5834100"/>
                </a:lnTo>
                <a:lnTo>
                  <a:pt x="0" y="5834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89" l="0" r="0" t="-64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3006373" y="981475"/>
            <a:ext cx="24403003" cy="10287000"/>
          </a:xfrm>
          <a:custGeom>
            <a:rect b="b" l="l" r="r" t="t"/>
            <a:pathLst>
              <a:path extrusionOk="0" h="10287000" w="24403003">
                <a:moveTo>
                  <a:pt x="0" y="0"/>
                </a:moveTo>
                <a:lnTo>
                  <a:pt x="24403002" y="0"/>
                </a:lnTo>
                <a:lnTo>
                  <a:pt x="24403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6257" l="0" r="0" t="-7305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714825" y="97195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-20374054" y="-2133082"/>
            <a:ext cx="23973521" cy="12420082"/>
          </a:xfrm>
          <a:custGeom>
            <a:rect b="b" l="l" r="r" t="t"/>
            <a:pathLst>
              <a:path extrusionOk="0" h="12420082" w="23973521">
                <a:moveTo>
                  <a:pt x="0" y="0"/>
                </a:moveTo>
                <a:lnTo>
                  <a:pt x="23973520" y="0"/>
                </a:lnTo>
                <a:lnTo>
                  <a:pt x="23973520" y="12420082"/>
                </a:lnTo>
                <a:lnTo>
                  <a:pt x="0" y="12420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5729" l="0" r="0" t="-589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/>
          <p:nvPr/>
        </p:nvSpPr>
        <p:spPr>
          <a:xfrm>
            <a:off x="0" y="-339250"/>
            <a:ext cx="18288000" cy="10626248"/>
          </a:xfrm>
          <a:custGeom>
            <a:rect b="b" l="l" r="r" t="t"/>
            <a:pathLst>
              <a:path extrusionOk="0" h="10626248" w="18288000">
                <a:moveTo>
                  <a:pt x="0" y="0"/>
                </a:moveTo>
                <a:lnTo>
                  <a:pt x="18288000" y="0"/>
                </a:lnTo>
                <a:lnTo>
                  <a:pt x="18288000" y="10626248"/>
                </a:lnTo>
                <a:lnTo>
                  <a:pt x="0" y="1062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061" l="0" r="0" t="-90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/>
          <p:nvPr/>
        </p:nvSpPr>
        <p:spPr>
          <a:xfrm>
            <a:off x="-1510823" y="-1087387"/>
            <a:ext cx="19798823" cy="11374387"/>
          </a:xfrm>
          <a:custGeom>
            <a:rect b="b" l="l" r="r" t="t"/>
            <a:pathLst>
              <a:path extrusionOk="0" h="11374387" w="19798823">
                <a:moveTo>
                  <a:pt x="0" y="0"/>
                </a:moveTo>
                <a:lnTo>
                  <a:pt x="19798823" y="0"/>
                </a:lnTo>
                <a:lnTo>
                  <a:pt x="19798823" y="11374387"/>
                </a:lnTo>
                <a:lnTo>
                  <a:pt x="0" y="11374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79" l="0" r="-6938" t="-1102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3065332" y="2896879"/>
            <a:ext cx="12422092" cy="5619718"/>
          </a:xfrm>
          <a:custGeom>
            <a:rect b="b" l="l" r="r" t="t"/>
            <a:pathLst>
              <a:path extrusionOk="0" h="5619718" w="12422092">
                <a:moveTo>
                  <a:pt x="0" y="0"/>
                </a:moveTo>
                <a:lnTo>
                  <a:pt x="12422092" y="0"/>
                </a:lnTo>
                <a:lnTo>
                  <a:pt x="12422092" y="5619717"/>
                </a:lnTo>
                <a:lnTo>
                  <a:pt x="0" y="5619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920" l="-1977" r="0" t="-1391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-3626896" y="-4831143"/>
            <a:ext cx="8157591" cy="8229600"/>
          </a:xfrm>
          <a:custGeom>
            <a:rect b="b" l="l" r="r" t="t"/>
            <a:pathLst>
              <a:path extrusionOk="0" h="8229600" w="8157591">
                <a:moveTo>
                  <a:pt x="0" y="0"/>
                </a:moveTo>
                <a:lnTo>
                  <a:pt x="8157591" y="0"/>
                </a:lnTo>
                <a:lnTo>
                  <a:pt x="8157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13180505" y="-6074425"/>
            <a:ext cx="8157591" cy="8229600"/>
          </a:xfrm>
          <a:custGeom>
            <a:rect b="b" l="l" r="r" t="t"/>
            <a:pathLst>
              <a:path extrusionOk="0" h="8229600" w="8157591">
                <a:moveTo>
                  <a:pt x="0" y="0"/>
                </a:moveTo>
                <a:lnTo>
                  <a:pt x="8157591" y="0"/>
                </a:lnTo>
                <a:lnTo>
                  <a:pt x="8157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-6864134" y="3034197"/>
            <a:ext cx="8157591" cy="8229600"/>
          </a:xfrm>
          <a:custGeom>
            <a:rect b="b" l="l" r="r" t="t"/>
            <a:pathLst>
              <a:path extrusionOk="0" h="8229600" w="8157591">
                <a:moveTo>
                  <a:pt x="0" y="0"/>
                </a:moveTo>
                <a:lnTo>
                  <a:pt x="8157591" y="0"/>
                </a:lnTo>
                <a:lnTo>
                  <a:pt x="8157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17259300" y="1944025"/>
            <a:ext cx="8157591" cy="8229600"/>
          </a:xfrm>
          <a:custGeom>
            <a:rect b="b" l="l" r="r" t="t"/>
            <a:pathLst>
              <a:path extrusionOk="0" h="8229600" w="8157591">
                <a:moveTo>
                  <a:pt x="0" y="0"/>
                </a:moveTo>
                <a:lnTo>
                  <a:pt x="8157591" y="0"/>
                </a:lnTo>
                <a:lnTo>
                  <a:pt x="8157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3479485" y="9258300"/>
            <a:ext cx="12728605" cy="8229600"/>
          </a:xfrm>
          <a:custGeom>
            <a:rect b="b" l="l" r="r" t="t"/>
            <a:pathLst>
              <a:path extrusionOk="0" h="8229600" w="12728605">
                <a:moveTo>
                  <a:pt x="0" y="0"/>
                </a:moveTo>
                <a:lnTo>
                  <a:pt x="12728605" y="0"/>
                </a:lnTo>
                <a:lnTo>
                  <a:pt x="127286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014" l="0" r="0" t="-2801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714825" y="97195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/>
          <p:nvPr/>
        </p:nvSpPr>
        <p:spPr>
          <a:xfrm>
            <a:off x="-1629573" y="-2472095"/>
            <a:ext cx="23005399" cy="12759095"/>
          </a:xfrm>
          <a:custGeom>
            <a:rect b="b" l="l" r="r" t="t"/>
            <a:pathLst>
              <a:path extrusionOk="0" h="12759095" w="23005399">
                <a:moveTo>
                  <a:pt x="0" y="0"/>
                </a:moveTo>
                <a:lnTo>
                  <a:pt x="23005399" y="0"/>
                </a:lnTo>
                <a:lnTo>
                  <a:pt x="23005399" y="12759095"/>
                </a:lnTo>
                <a:lnTo>
                  <a:pt x="0" y="12759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95" l="0" r="0" t="-769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/>
          <p:nvPr/>
        </p:nvSpPr>
        <p:spPr>
          <a:xfrm>
            <a:off x="0" y="-1357180"/>
            <a:ext cx="24890353" cy="13587596"/>
          </a:xfrm>
          <a:custGeom>
            <a:rect b="b" l="l" r="r" t="t"/>
            <a:pathLst>
              <a:path extrusionOk="0" h="13587596" w="24890353">
                <a:moveTo>
                  <a:pt x="0" y="0"/>
                </a:moveTo>
                <a:lnTo>
                  <a:pt x="24890353" y="0"/>
                </a:lnTo>
                <a:lnTo>
                  <a:pt x="24890353" y="13587596"/>
                </a:lnTo>
                <a:lnTo>
                  <a:pt x="0" y="13587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556" l="0" r="0" t="-165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/>
          <p:nvPr/>
        </p:nvSpPr>
        <p:spPr>
          <a:xfrm>
            <a:off x="4286250" y="2114250"/>
            <a:ext cx="9525004" cy="7797954"/>
          </a:xfrm>
          <a:custGeom>
            <a:rect b="b" l="l" r="r" t="t"/>
            <a:pathLst>
              <a:path extrusionOk="0" h="7797954" w="9525004">
                <a:moveTo>
                  <a:pt x="0" y="0"/>
                </a:moveTo>
                <a:lnTo>
                  <a:pt x="9525004" y="0"/>
                </a:lnTo>
                <a:lnTo>
                  <a:pt x="9525004" y="7797954"/>
                </a:lnTo>
                <a:lnTo>
                  <a:pt x="0" y="779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457" l="0" r="0" t="-1245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-11669848" y="-2757985"/>
            <a:ext cx="28564044" cy="14175236"/>
          </a:xfrm>
          <a:custGeom>
            <a:rect b="b" l="l" r="r" t="t"/>
            <a:pathLst>
              <a:path extrusionOk="0" h="14175236" w="28564044">
                <a:moveTo>
                  <a:pt x="0" y="0"/>
                </a:moveTo>
                <a:lnTo>
                  <a:pt x="28564044" y="0"/>
                </a:lnTo>
                <a:lnTo>
                  <a:pt x="28564044" y="14175236"/>
                </a:lnTo>
                <a:lnTo>
                  <a:pt x="0" y="14175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2915" l="-1253" r="0" t="-5291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714825" y="1050750"/>
            <a:ext cx="16858350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/>
          <p:nvPr/>
        </p:nvSpPr>
        <p:spPr>
          <a:xfrm>
            <a:off x="4574246" y="1590491"/>
            <a:ext cx="9139508" cy="8137106"/>
          </a:xfrm>
          <a:custGeom>
            <a:rect b="b" l="l" r="r" t="t"/>
            <a:pathLst>
              <a:path extrusionOk="0" h="8137106" w="9139508">
                <a:moveTo>
                  <a:pt x="0" y="0"/>
                </a:moveTo>
                <a:lnTo>
                  <a:pt x="9139508" y="0"/>
                </a:lnTo>
                <a:lnTo>
                  <a:pt x="9139508" y="8137107"/>
                </a:lnTo>
                <a:lnTo>
                  <a:pt x="0" y="8137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558" l="-806" r="-80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714825" y="41050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0"/>
          <p:cNvSpPr/>
          <p:nvPr/>
        </p:nvSpPr>
        <p:spPr>
          <a:xfrm rot="5400000">
            <a:off x="-4844980" y="4328965"/>
            <a:ext cx="13879660" cy="3576155"/>
          </a:xfrm>
          <a:custGeom>
            <a:rect b="b" l="l" r="r" t="t"/>
            <a:pathLst>
              <a:path extrusionOk="0" h="3576155" w="13879660">
                <a:moveTo>
                  <a:pt x="0" y="0"/>
                </a:moveTo>
                <a:lnTo>
                  <a:pt x="13879661" y="0"/>
                </a:lnTo>
                <a:lnTo>
                  <a:pt x="13879661" y="3576156"/>
                </a:lnTo>
                <a:lnTo>
                  <a:pt x="0" y="3576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347" r="-4731" t="-3231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0"/>
          <p:cNvSpPr/>
          <p:nvPr/>
        </p:nvSpPr>
        <p:spPr>
          <a:xfrm rot="5400000">
            <a:off x="14209944" y="-85726"/>
            <a:ext cx="10856722" cy="10458452"/>
          </a:xfrm>
          <a:custGeom>
            <a:rect b="b" l="l" r="r" t="t"/>
            <a:pathLst>
              <a:path extrusionOk="0" h="10458452" w="10856722">
                <a:moveTo>
                  <a:pt x="0" y="0"/>
                </a:moveTo>
                <a:lnTo>
                  <a:pt x="10856722" y="0"/>
                </a:lnTo>
                <a:lnTo>
                  <a:pt x="10856722" y="10458452"/>
                </a:lnTo>
                <a:lnTo>
                  <a:pt x="0" y="10458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700" r="-11700" t="-292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257900" y="0"/>
            <a:ext cx="17406700" cy="10287000"/>
          </a:xfrm>
          <a:custGeom>
            <a:rect b="b" l="l" r="r" t="t"/>
            <a:pathLst>
              <a:path extrusionOk="0" h="10287000" w="17406700">
                <a:moveTo>
                  <a:pt x="0" y="0"/>
                </a:moveTo>
                <a:lnTo>
                  <a:pt x="17406700" y="0"/>
                </a:lnTo>
                <a:lnTo>
                  <a:pt x="174067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888" l="0" r="0" t="-1388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/>
          <p:nvPr/>
        </p:nvSpPr>
        <p:spPr>
          <a:xfrm>
            <a:off x="0" y="-588965"/>
            <a:ext cx="22038514" cy="12498945"/>
          </a:xfrm>
          <a:custGeom>
            <a:rect b="b" l="l" r="r" t="t"/>
            <a:pathLst>
              <a:path extrusionOk="0" h="12498945" w="22038514">
                <a:moveTo>
                  <a:pt x="0" y="0"/>
                </a:moveTo>
                <a:lnTo>
                  <a:pt x="22038514" y="0"/>
                </a:lnTo>
                <a:lnTo>
                  <a:pt x="22038514" y="12498945"/>
                </a:lnTo>
                <a:lnTo>
                  <a:pt x="0" y="12498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807" l="0" r="0" t="-1580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/>
          <p:nvPr/>
        </p:nvSpPr>
        <p:spPr>
          <a:xfrm>
            <a:off x="-163612" y="-470385"/>
            <a:ext cx="18574321" cy="2402317"/>
          </a:xfrm>
          <a:custGeom>
            <a:rect b="b" l="l" r="r" t="t"/>
            <a:pathLst>
              <a:path extrusionOk="0" h="2402317" w="18574321">
                <a:moveTo>
                  <a:pt x="0" y="0"/>
                </a:moveTo>
                <a:lnTo>
                  <a:pt x="18574321" y="0"/>
                </a:lnTo>
                <a:lnTo>
                  <a:pt x="18574321" y="2402317"/>
                </a:lnTo>
                <a:lnTo>
                  <a:pt x="0" y="24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5857" l="0" r="0" t="-140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3"/>
          <p:cNvSpPr/>
          <p:nvPr/>
        </p:nvSpPr>
        <p:spPr>
          <a:xfrm>
            <a:off x="-163612" y="8353425"/>
            <a:ext cx="18574321" cy="3486247"/>
          </a:xfrm>
          <a:custGeom>
            <a:rect b="b" l="l" r="r" t="t"/>
            <a:pathLst>
              <a:path extrusionOk="0" h="3486247" w="18574321">
                <a:moveTo>
                  <a:pt x="0" y="0"/>
                </a:moveTo>
                <a:lnTo>
                  <a:pt x="18574321" y="0"/>
                </a:lnTo>
                <a:lnTo>
                  <a:pt x="18574321" y="3486247"/>
                </a:lnTo>
                <a:lnTo>
                  <a:pt x="0" y="3486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8744" l="0" r="0" t="-20505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33"/>
          <p:cNvGrpSpPr/>
          <p:nvPr/>
        </p:nvGrpSpPr>
        <p:grpSpPr>
          <a:xfrm>
            <a:off x="-2406569" y="3772556"/>
            <a:ext cx="11852693" cy="3222205"/>
            <a:chOff x="0" y="571500"/>
            <a:chExt cx="15803591" cy="4296274"/>
          </a:xfrm>
        </p:grpSpPr>
        <p:sp>
          <p:nvSpPr>
            <p:cNvPr id="283" name="Google Shape;283;p33"/>
            <p:cNvSpPr txBox="1"/>
            <p:nvPr/>
          </p:nvSpPr>
          <p:spPr>
            <a:xfrm>
              <a:off x="0" y="2608881"/>
              <a:ext cx="15803591" cy="22588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03">
                  <a:solidFill>
                    <a:srgbClr val="F18131"/>
                  </a:solidFill>
                  <a:latin typeface="Arial"/>
                  <a:ea typeface="Arial"/>
                  <a:cs typeface="Arial"/>
                  <a:sym typeface="Arial"/>
                </a:rPr>
                <a:t>It UP!</a:t>
              </a:r>
              <a:endParaRPr/>
            </a:p>
          </p:txBody>
        </p:sp>
        <p:sp>
          <p:nvSpPr>
            <p:cNvPr id="284" name="Google Shape;284;p33"/>
            <p:cNvSpPr txBox="1"/>
            <p:nvPr/>
          </p:nvSpPr>
          <p:spPr>
            <a:xfrm>
              <a:off x="0" y="571500"/>
              <a:ext cx="12206864" cy="24996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5041">
                  <a:solidFill>
                    <a:srgbClr val="5B97CB"/>
                  </a:solidFill>
                  <a:latin typeface="Arial"/>
                  <a:ea typeface="Arial"/>
                  <a:cs typeface="Arial"/>
                  <a:sym typeface="Arial"/>
                </a:rPr>
                <a:t>Soak</a:t>
              </a:r>
              <a:endParaRPr/>
            </a:p>
          </p:txBody>
        </p:sp>
      </p:grpSp>
      <p:sp>
        <p:nvSpPr>
          <p:cNvPr id="285" name="Google Shape;285;p33"/>
          <p:cNvSpPr txBox="1"/>
          <p:nvPr/>
        </p:nvSpPr>
        <p:spPr>
          <a:xfrm>
            <a:off x="4249485" y="2104203"/>
            <a:ext cx="13879332" cy="607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Friends and Family Night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February 14 / OJR MS Gym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Doors open at 8:00 PM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 starts at 8:30 PM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Admission is Free!  Donations Appreciated!</a:t>
            </a: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6459856" y="3911554"/>
            <a:ext cx="290420" cy="258474"/>
          </a:xfrm>
          <a:custGeom>
            <a:rect b="b" l="l" r="r" t="t"/>
            <a:pathLst>
              <a:path extrusionOk="0" h="258474" w="290420">
                <a:moveTo>
                  <a:pt x="0" y="0"/>
                </a:moveTo>
                <a:lnTo>
                  <a:pt x="290421" y="0"/>
                </a:lnTo>
                <a:lnTo>
                  <a:pt x="290421" y="258474"/>
                </a:lnTo>
                <a:lnTo>
                  <a:pt x="0" y="2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/>
          <p:nvPr/>
        </p:nvSpPr>
        <p:spPr>
          <a:xfrm>
            <a:off x="-4652713" y="-8369937"/>
            <a:ext cx="29945363" cy="14242100"/>
          </a:xfrm>
          <a:custGeom>
            <a:rect b="b" l="l" r="r" t="t"/>
            <a:pathLst>
              <a:path extrusionOk="0" h="14242100" w="29945363">
                <a:moveTo>
                  <a:pt x="0" y="0"/>
                </a:moveTo>
                <a:lnTo>
                  <a:pt x="29945363" y="0"/>
                </a:lnTo>
                <a:lnTo>
                  <a:pt x="29945363" y="14242100"/>
                </a:lnTo>
                <a:lnTo>
                  <a:pt x="0" y="14242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717" l="0" r="0" t="-6438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4"/>
          <p:cNvSpPr/>
          <p:nvPr/>
        </p:nvSpPr>
        <p:spPr>
          <a:xfrm>
            <a:off x="5875745" y="0"/>
            <a:ext cx="5364542" cy="5529755"/>
          </a:xfrm>
          <a:custGeom>
            <a:rect b="b" l="l" r="r" t="t"/>
            <a:pathLst>
              <a:path extrusionOk="0" h="5529755" w="5364542">
                <a:moveTo>
                  <a:pt x="0" y="0"/>
                </a:moveTo>
                <a:lnTo>
                  <a:pt x="5364542" y="0"/>
                </a:lnTo>
                <a:lnTo>
                  <a:pt x="5364542" y="5529755"/>
                </a:lnTo>
                <a:lnTo>
                  <a:pt x="0" y="5529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501" l="-245" r="0" t="-450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2493524" y="5815012"/>
            <a:ext cx="12497111" cy="463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99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THANK YOU FOR YOUR SUPPORT!</a:t>
            </a:r>
            <a:endParaRPr/>
          </a:p>
        </p:txBody>
      </p:sp>
      <p:sp>
        <p:nvSpPr>
          <p:cNvPr id="294" name="Google Shape;294;p34"/>
          <p:cNvSpPr/>
          <p:nvPr/>
        </p:nvSpPr>
        <p:spPr>
          <a:xfrm>
            <a:off x="-13032466" y="-4684984"/>
            <a:ext cx="36736245" cy="14242100"/>
          </a:xfrm>
          <a:custGeom>
            <a:rect b="b" l="l" r="r" t="t"/>
            <a:pathLst>
              <a:path extrusionOk="0" h="14242100" w="36736245">
                <a:moveTo>
                  <a:pt x="0" y="0"/>
                </a:moveTo>
                <a:lnTo>
                  <a:pt x="36736246" y="0"/>
                </a:lnTo>
                <a:lnTo>
                  <a:pt x="36736246" y="14242100"/>
                </a:lnTo>
                <a:lnTo>
                  <a:pt x="0" y="14242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9874" l="0" r="0" t="-9032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>
            <a:off x="-945359" y="-976640"/>
            <a:ext cx="27093746" cy="13202832"/>
          </a:xfrm>
          <a:custGeom>
            <a:rect b="b" l="l" r="r" t="t"/>
            <a:pathLst>
              <a:path extrusionOk="0" h="13202832" w="27093746">
                <a:moveTo>
                  <a:pt x="0" y="0"/>
                </a:moveTo>
                <a:lnTo>
                  <a:pt x="27093746" y="0"/>
                </a:lnTo>
                <a:lnTo>
                  <a:pt x="27093746" y="13202832"/>
                </a:lnTo>
                <a:lnTo>
                  <a:pt x="0" y="13202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491" r="-1334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/>
          <p:nvPr/>
        </p:nvSpPr>
        <p:spPr>
          <a:xfrm>
            <a:off x="-4" y="281439"/>
            <a:ext cx="18288004" cy="10440327"/>
          </a:xfrm>
          <a:custGeom>
            <a:rect b="b" l="l" r="r" t="t"/>
            <a:pathLst>
              <a:path extrusionOk="0" h="10440327" w="18288004">
                <a:moveTo>
                  <a:pt x="0" y="0"/>
                </a:moveTo>
                <a:lnTo>
                  <a:pt x="18288004" y="0"/>
                </a:lnTo>
                <a:lnTo>
                  <a:pt x="18288004" y="10440327"/>
                </a:lnTo>
                <a:lnTo>
                  <a:pt x="0" y="10440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954" r="-1295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/>
          <p:nvPr/>
        </p:nvSpPr>
        <p:spPr>
          <a:xfrm>
            <a:off x="3693935" y="2864818"/>
            <a:ext cx="10900130" cy="5217294"/>
          </a:xfrm>
          <a:custGeom>
            <a:rect b="b" l="l" r="r" t="t"/>
            <a:pathLst>
              <a:path extrusionOk="0" h="5217294" w="10900130">
                <a:moveTo>
                  <a:pt x="0" y="0"/>
                </a:moveTo>
                <a:lnTo>
                  <a:pt x="10900130" y="0"/>
                </a:lnTo>
                <a:lnTo>
                  <a:pt x="10900130" y="5217294"/>
                </a:lnTo>
                <a:lnTo>
                  <a:pt x="0" y="5217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471378" y="-3799466"/>
            <a:ext cx="18952424" cy="18239179"/>
          </a:xfrm>
          <a:custGeom>
            <a:rect b="b" l="l" r="r" t="t"/>
            <a:pathLst>
              <a:path extrusionOk="0" h="18239179" w="18952424">
                <a:moveTo>
                  <a:pt x="0" y="0"/>
                </a:moveTo>
                <a:lnTo>
                  <a:pt x="18952424" y="0"/>
                </a:lnTo>
                <a:lnTo>
                  <a:pt x="18952424" y="18239178"/>
                </a:lnTo>
                <a:lnTo>
                  <a:pt x="0" y="18239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12" l="0" r="0" t="-24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714825" y="97195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/>
          <p:nvPr/>
        </p:nvSpPr>
        <p:spPr>
          <a:xfrm>
            <a:off x="-5631960" y="-2571820"/>
            <a:ext cx="25113598" cy="14356335"/>
          </a:xfrm>
          <a:custGeom>
            <a:rect b="b" l="l" r="r" t="t"/>
            <a:pathLst>
              <a:path extrusionOk="0" h="14356335" w="25113598">
                <a:moveTo>
                  <a:pt x="0" y="0"/>
                </a:moveTo>
                <a:lnTo>
                  <a:pt x="25113598" y="0"/>
                </a:lnTo>
                <a:lnTo>
                  <a:pt x="25113598" y="14356335"/>
                </a:lnTo>
                <a:lnTo>
                  <a:pt x="0" y="1435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1" l="0" r="0" t="-75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/>
          <p:nvPr/>
        </p:nvSpPr>
        <p:spPr>
          <a:xfrm>
            <a:off x="1833875" y="1423279"/>
            <a:ext cx="29340413" cy="11697447"/>
          </a:xfrm>
          <a:custGeom>
            <a:rect b="b" l="l" r="r" t="t"/>
            <a:pathLst>
              <a:path extrusionOk="0" h="11697447" w="29340413">
                <a:moveTo>
                  <a:pt x="0" y="0"/>
                </a:moveTo>
                <a:lnTo>
                  <a:pt x="29340413" y="0"/>
                </a:lnTo>
                <a:lnTo>
                  <a:pt x="29340413" y="11697447"/>
                </a:lnTo>
                <a:lnTo>
                  <a:pt x="0" y="11697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9721" l="-1409" r="0" t="-168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1392200" y="3490675"/>
            <a:ext cx="15867100" cy="3861058"/>
          </a:xfrm>
          <a:custGeom>
            <a:rect b="b" l="l" r="r" t="t"/>
            <a:pathLst>
              <a:path extrusionOk="0" h="3861058" w="15867100">
                <a:moveTo>
                  <a:pt x="0" y="0"/>
                </a:moveTo>
                <a:lnTo>
                  <a:pt x="15867100" y="0"/>
                </a:lnTo>
                <a:lnTo>
                  <a:pt x="15867100" y="3861058"/>
                </a:lnTo>
                <a:lnTo>
                  <a:pt x="0" y="386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398" r="-839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8"/>
          <p:cNvSpPr txBox="1"/>
          <p:nvPr/>
        </p:nvSpPr>
        <p:spPr>
          <a:xfrm>
            <a:off x="714825" y="971950"/>
            <a:ext cx="1685835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3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 TO OUR SPONSORS…</a:t>
            </a:r>
            <a:endParaRPr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3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/>
          <p:nvPr/>
        </p:nvSpPr>
        <p:spPr>
          <a:xfrm>
            <a:off x="0" y="-2058525"/>
            <a:ext cx="20522105" cy="12345525"/>
          </a:xfrm>
          <a:custGeom>
            <a:rect b="b" l="l" r="r" t="t"/>
            <a:pathLst>
              <a:path extrusionOk="0" h="12345525" w="20522105">
                <a:moveTo>
                  <a:pt x="0" y="0"/>
                </a:moveTo>
                <a:lnTo>
                  <a:pt x="20522105" y="0"/>
                </a:lnTo>
                <a:lnTo>
                  <a:pt x="20522105" y="12345525"/>
                </a:lnTo>
                <a:lnTo>
                  <a:pt x="0" y="12345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90" l="0" r="0" t="-478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Kelly Grosser</dc:creator>
</cp:coreProperties>
</file>